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283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881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229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014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7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0731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853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176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536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219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717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851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27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48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6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589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2208551"/>
          </a:xfrm>
        </p:spPr>
        <p:txBody>
          <a:bodyPr/>
          <a:lstStyle/>
          <a:p>
            <a:pPr algn="ctr"/>
            <a:r>
              <a:rPr lang="ru-RU" dirty="0"/>
              <a:t>Четверо играли в домино 4 часа. Сколько времени играл каждый?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2608289"/>
            <a:ext cx="8596668" cy="3433073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1) 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 часов</a:t>
            </a:r>
            <a:endParaRPr lang="ru-RU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2) </a:t>
            </a:r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16 часов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24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3) 4 часа</a:t>
            </a:r>
            <a:endParaRPr lang="ru-RU" sz="24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4)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1 час</a:t>
            </a:r>
            <a:endParaRPr lang="ru-RU" sz="24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</TotalTime>
  <Words>28</Words>
  <Application>Microsoft Office PowerPoint</Application>
  <PresentationFormat>Широкоэкранный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Century Gothic</vt:lpstr>
      <vt:lpstr>Wingdings 3</vt:lpstr>
      <vt:lpstr>Сектор</vt:lpstr>
      <vt:lpstr>Четверо играли в домино 4 часа. Сколько времени играл каждый?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3</cp:revision>
  <dcterms:created xsi:type="dcterms:W3CDTF">2014-12-18T06:35:34Z</dcterms:created>
  <dcterms:modified xsi:type="dcterms:W3CDTF">2014-12-18T07:18:19Z</dcterms:modified>
</cp:coreProperties>
</file>